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54E9"/>
    <a:srgbClr val="A900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3"/>
  </p:normalViewPr>
  <p:slideViewPr>
    <p:cSldViewPr snapToGrid="0" snapToObjects="1">
      <p:cViewPr varScale="1">
        <p:scale>
          <a:sx n="118" d="100"/>
          <a:sy n="118" d="100"/>
        </p:scale>
        <p:origin x="9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jamin Bland" userId="30a112a1-087d-4a96-8f9f-e88a788002f1" providerId="ADAL" clId="{6C8DEE0F-BB57-3B44-885A-826EA06DBD9E}"/>
    <pc:docChg chg="undo custSel addSld delSld modSld">
      <pc:chgData name="Benjamin Bland" userId="30a112a1-087d-4a96-8f9f-e88a788002f1" providerId="ADAL" clId="{6C8DEE0F-BB57-3B44-885A-826EA06DBD9E}" dt="2021-10-18T00:46:41.017" v="183" actId="255"/>
      <pc:docMkLst>
        <pc:docMk/>
      </pc:docMkLst>
      <pc:sldChg chg="delSp modSp">
        <pc:chgData name="Benjamin Bland" userId="30a112a1-087d-4a96-8f9f-e88a788002f1" providerId="ADAL" clId="{6C8DEE0F-BB57-3B44-885A-826EA06DBD9E}" dt="2021-10-18T00:46:41.017" v="183" actId="255"/>
        <pc:sldMkLst>
          <pc:docMk/>
          <pc:sldMk cId="767219076" sldId="257"/>
        </pc:sldMkLst>
        <pc:spChg chg="mod">
          <ac:chgData name="Benjamin Bland" userId="30a112a1-087d-4a96-8f9f-e88a788002f1" providerId="ADAL" clId="{6C8DEE0F-BB57-3B44-885A-826EA06DBD9E}" dt="2021-10-18T00:32:34.531" v="15" actId="20577"/>
          <ac:spMkLst>
            <pc:docMk/>
            <pc:sldMk cId="767219076" sldId="257"/>
            <ac:spMk id="5" creationId="{F17B1EC8-13A6-F94C-B883-D88A4810FBB3}"/>
          </ac:spMkLst>
        </pc:spChg>
        <pc:spChg chg="mod">
          <ac:chgData name="Benjamin Bland" userId="30a112a1-087d-4a96-8f9f-e88a788002f1" providerId="ADAL" clId="{6C8DEE0F-BB57-3B44-885A-826EA06DBD9E}" dt="2021-10-18T00:46:41.017" v="183" actId="255"/>
          <ac:spMkLst>
            <pc:docMk/>
            <pc:sldMk cId="767219076" sldId="257"/>
            <ac:spMk id="6" creationId="{DA69E38D-1E39-1A4D-B387-AAE6B2580308}"/>
          </ac:spMkLst>
        </pc:spChg>
        <pc:spChg chg="del mod">
          <ac:chgData name="Benjamin Bland" userId="30a112a1-087d-4a96-8f9f-e88a788002f1" providerId="ADAL" clId="{6C8DEE0F-BB57-3B44-885A-826EA06DBD9E}" dt="2021-10-18T00:42:24.666" v="57" actId="478"/>
          <ac:spMkLst>
            <pc:docMk/>
            <pc:sldMk cId="767219076" sldId="257"/>
            <ac:spMk id="7" creationId="{3B15E841-0914-AD49-A2D6-21C086309DC3}"/>
          </ac:spMkLst>
        </pc:spChg>
        <pc:spChg chg="mod">
          <ac:chgData name="Benjamin Bland" userId="30a112a1-087d-4a96-8f9f-e88a788002f1" providerId="ADAL" clId="{6C8DEE0F-BB57-3B44-885A-826EA06DBD9E}" dt="2021-10-18T00:42:51.501" v="119" actId="14100"/>
          <ac:spMkLst>
            <pc:docMk/>
            <pc:sldMk cId="767219076" sldId="257"/>
            <ac:spMk id="8" creationId="{37172F59-CA19-0C4A-A289-DB6BA360AF32}"/>
          </ac:spMkLst>
        </pc:spChg>
      </pc:sldChg>
      <pc:sldChg chg="delSp modSp">
        <pc:chgData name="Benjamin Bland" userId="30a112a1-087d-4a96-8f9f-e88a788002f1" providerId="ADAL" clId="{6C8DEE0F-BB57-3B44-885A-826EA06DBD9E}" dt="2021-10-18T00:46:32.162" v="179" actId="255"/>
        <pc:sldMkLst>
          <pc:docMk/>
          <pc:sldMk cId="1433207607" sldId="258"/>
        </pc:sldMkLst>
        <pc:spChg chg="mod">
          <ac:chgData name="Benjamin Bland" userId="30a112a1-087d-4a96-8f9f-e88a788002f1" providerId="ADAL" clId="{6C8DEE0F-BB57-3B44-885A-826EA06DBD9E}" dt="2021-10-18T00:32:47.482" v="28" actId="20577"/>
          <ac:spMkLst>
            <pc:docMk/>
            <pc:sldMk cId="1433207607" sldId="258"/>
            <ac:spMk id="5" creationId="{F17B1EC8-13A6-F94C-B883-D88A4810FBB3}"/>
          </ac:spMkLst>
        </pc:spChg>
        <pc:spChg chg="mod">
          <ac:chgData name="Benjamin Bland" userId="30a112a1-087d-4a96-8f9f-e88a788002f1" providerId="ADAL" clId="{6C8DEE0F-BB57-3B44-885A-826EA06DBD9E}" dt="2021-10-18T00:46:32.162" v="179" actId="255"/>
          <ac:spMkLst>
            <pc:docMk/>
            <pc:sldMk cId="1433207607" sldId="258"/>
            <ac:spMk id="6" creationId="{DA69E38D-1E39-1A4D-B387-AAE6B2580308}"/>
          </ac:spMkLst>
        </pc:spChg>
        <pc:spChg chg="del">
          <ac:chgData name="Benjamin Bland" userId="30a112a1-087d-4a96-8f9f-e88a788002f1" providerId="ADAL" clId="{6C8DEE0F-BB57-3B44-885A-826EA06DBD9E}" dt="2021-10-18T00:46:00.797" v="122" actId="478"/>
          <ac:spMkLst>
            <pc:docMk/>
            <pc:sldMk cId="1433207607" sldId="258"/>
            <ac:spMk id="7" creationId="{3B15E841-0914-AD49-A2D6-21C086309DC3}"/>
          </ac:spMkLst>
        </pc:spChg>
        <pc:spChg chg="mod">
          <ac:chgData name="Benjamin Bland" userId="30a112a1-087d-4a96-8f9f-e88a788002f1" providerId="ADAL" clId="{6C8DEE0F-BB57-3B44-885A-826EA06DBD9E}" dt="2021-10-18T00:46:13.760" v="168" actId="14100"/>
          <ac:spMkLst>
            <pc:docMk/>
            <pc:sldMk cId="1433207607" sldId="258"/>
            <ac:spMk id="8" creationId="{37172F59-CA19-0C4A-A289-DB6BA360AF32}"/>
          </ac:spMkLst>
        </pc:spChg>
      </pc:sldChg>
      <pc:sldChg chg="new del">
        <pc:chgData name="Benjamin Bland" userId="30a112a1-087d-4a96-8f9f-e88a788002f1" providerId="ADAL" clId="{6C8DEE0F-BB57-3B44-885A-826EA06DBD9E}" dt="2021-10-18T00:31:36.728" v="1" actId="680"/>
        <pc:sldMkLst>
          <pc:docMk/>
          <pc:sldMk cId="4114521075" sldId="259"/>
        </pc:sldMkLst>
      </pc:sldChg>
      <pc:sldChg chg="modSp add">
        <pc:chgData name="Benjamin Bland" userId="30a112a1-087d-4a96-8f9f-e88a788002f1" providerId="ADAL" clId="{6C8DEE0F-BB57-3B44-885A-826EA06DBD9E}" dt="2021-10-18T00:33:01.668" v="44" actId="20577"/>
        <pc:sldMkLst>
          <pc:docMk/>
          <pc:sldMk cId="4248977689" sldId="259"/>
        </pc:sldMkLst>
        <pc:spChg chg="mod">
          <ac:chgData name="Benjamin Bland" userId="30a112a1-087d-4a96-8f9f-e88a788002f1" providerId="ADAL" clId="{6C8DEE0F-BB57-3B44-885A-826EA06DBD9E}" dt="2021-10-18T00:33:01.668" v="44" actId="20577"/>
          <ac:spMkLst>
            <pc:docMk/>
            <pc:sldMk cId="4248977689" sldId="259"/>
            <ac:spMk id="5" creationId="{F17B1EC8-13A6-F94C-B883-D88A4810FBB3}"/>
          </ac:spMkLst>
        </pc:spChg>
      </pc:sldChg>
      <pc:sldChg chg="modSp add">
        <pc:chgData name="Benjamin Bland" userId="30a112a1-087d-4a96-8f9f-e88a788002f1" providerId="ADAL" clId="{6C8DEE0F-BB57-3B44-885A-826EA06DBD9E}" dt="2021-10-18T00:33:08.686" v="54" actId="20577"/>
        <pc:sldMkLst>
          <pc:docMk/>
          <pc:sldMk cId="2609948186" sldId="260"/>
        </pc:sldMkLst>
        <pc:spChg chg="mod">
          <ac:chgData name="Benjamin Bland" userId="30a112a1-087d-4a96-8f9f-e88a788002f1" providerId="ADAL" clId="{6C8DEE0F-BB57-3B44-885A-826EA06DBD9E}" dt="2021-10-18T00:33:08.686" v="54" actId="20577"/>
          <ac:spMkLst>
            <pc:docMk/>
            <pc:sldMk cId="2609948186" sldId="260"/>
            <ac:spMk id="5" creationId="{F17B1EC8-13A6-F94C-B883-D88A4810FBB3}"/>
          </ac:spMkLst>
        </pc:spChg>
      </pc:sldChg>
    </pc:docChg>
  </pc:docChgLst>
</pc:chgInfo>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6D1A5-B96E-B842-B8F8-6D57528997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130293-AC27-0849-A6DC-AFFDC5D4B1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78264-3A1A-8540-B9C2-90565298C8DC}"/>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FB9DEE72-D87D-2744-A48F-AA429A32A8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80AD04-11C2-0346-B44B-DBE0C5B1FB03}"/>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2382677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D8DEE-F74D-3044-873B-58CAB6D119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696A21-DB4F-3544-8545-D39186084F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427203-0225-9547-919D-1E1954BB83B1}"/>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4B243AAD-B073-B844-90E3-97DDC54067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316153-B0A4-3A4E-95E8-E320489F0BED}"/>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1186559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1B6286-D8E0-EA41-B398-127E7EF43B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443F0C-092C-C544-B2DC-27239DA341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BF0CFE-FD0E-8044-A01C-8CB4FE3CC766}"/>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58AF4A81-86CF-C84E-8B75-24CE5C87D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75C73A-B070-034D-9149-1EB6E864D637}"/>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3261927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70258-5FA0-FD44-B2BB-83EA134152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A2C374-0C84-444F-8B06-CD5B1C8A38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7A2087-E92D-A846-A68C-A34D8CF2AB78}"/>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1B8BB16E-CED3-FC40-AE82-380E72D01E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9C507A-B049-5341-8D87-ABDA5E24FAB6}"/>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235817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A538-4419-C842-A710-D382482E69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BF7298-50C2-D041-9871-710F2713A2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3E1ED8-DC43-C64F-99D9-2F1126A3605C}"/>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36D487B4-3B6E-3F4B-9868-66DADDE2AF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961C81-B668-AD47-972F-EE98DBEFA6AC}"/>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223732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A9FCC-B717-664D-93D1-4EF5934C91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5E9306-13F8-B146-B3D8-C309292FC6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A00FCE-6817-EA4C-84F9-C24141504A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2A16CE8-89FF-484D-A6B7-8E8CCCA7AEB8}"/>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6" name="Footer Placeholder 5">
            <a:extLst>
              <a:ext uri="{FF2B5EF4-FFF2-40B4-BE49-F238E27FC236}">
                <a16:creationId xmlns:a16="http://schemas.microsoft.com/office/drawing/2014/main" id="{7A61C0AE-9443-5542-9BD8-D13FA323A9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AAAD59-E6A9-8E45-9AEE-155763CBBFF6}"/>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1631362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ACB2-BACB-2647-A76A-796B800417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292CC4F-0520-1141-A5C1-D20A1FCAF2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DA10E1-1E5C-384A-AA67-B9815060E3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4AB576-45B7-3843-9C38-DDAB1DBCDD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269CBA-0500-9B4F-ACA2-C2719422BE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4473D2-E999-5441-ACC6-466AE61A3BBB}"/>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8" name="Footer Placeholder 7">
            <a:extLst>
              <a:ext uri="{FF2B5EF4-FFF2-40B4-BE49-F238E27FC236}">
                <a16:creationId xmlns:a16="http://schemas.microsoft.com/office/drawing/2014/main" id="{492EE20E-9C9E-BE42-85F3-7A934FADB3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BB7A843-9E9B-FD46-810F-72901B60F2DF}"/>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1904001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69E56-AD6E-3640-A20A-511884A53F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6A802B-480C-AD47-823C-E1EC1D62B4BC}"/>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4" name="Footer Placeholder 3">
            <a:extLst>
              <a:ext uri="{FF2B5EF4-FFF2-40B4-BE49-F238E27FC236}">
                <a16:creationId xmlns:a16="http://schemas.microsoft.com/office/drawing/2014/main" id="{BE5537E7-04C4-0242-883A-2B4776AE9A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9D7FB2-F40B-1741-8001-BA2023537E7D}"/>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828612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A507F7-47E7-2C4A-9809-E8C50FA23E82}"/>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3" name="Footer Placeholder 2">
            <a:extLst>
              <a:ext uri="{FF2B5EF4-FFF2-40B4-BE49-F238E27FC236}">
                <a16:creationId xmlns:a16="http://schemas.microsoft.com/office/drawing/2014/main" id="{F96D1DEE-6E85-A84D-B63A-4D9109446B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995A12-61A0-0242-AE11-B68416092A48}"/>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94529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2894C-AA4E-1E4F-B02E-FD4899087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6EDC95-0310-654C-A87F-60CB96D855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6D2D2B7-5D22-E64E-99F8-D64496E3F1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F4767A-02FC-224D-9D3F-881ED625F95D}"/>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6" name="Footer Placeholder 5">
            <a:extLst>
              <a:ext uri="{FF2B5EF4-FFF2-40B4-BE49-F238E27FC236}">
                <a16:creationId xmlns:a16="http://schemas.microsoft.com/office/drawing/2014/main" id="{B4821776-4D30-6249-9C65-928D7B6677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BA4FD6-DB72-FE43-8766-72BC38B5384F}"/>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2949729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68314-532E-3B49-82FA-1346E48A7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DCC52B-4A45-344B-AF9B-27FD95F8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1F49DF-C316-7845-B451-0B89D76599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18AD5B-1B2E-E34C-8B4E-E9A9C3A636B7}"/>
              </a:ext>
            </a:extLst>
          </p:cNvPr>
          <p:cNvSpPr>
            <a:spLocks noGrp="1"/>
          </p:cNvSpPr>
          <p:nvPr>
            <p:ph type="dt" sz="half" idx="10"/>
          </p:nvPr>
        </p:nvSpPr>
        <p:spPr/>
        <p:txBody>
          <a:bodyPr/>
          <a:lstStyle/>
          <a:p>
            <a:fld id="{E21D6169-D4E5-9543-83C3-E86DE0C7A31F}" type="datetimeFigureOut">
              <a:rPr lang="en-US" smtClean="0"/>
              <a:t>10/17/21</a:t>
            </a:fld>
            <a:endParaRPr lang="en-US"/>
          </a:p>
        </p:txBody>
      </p:sp>
      <p:sp>
        <p:nvSpPr>
          <p:cNvPr id="6" name="Footer Placeholder 5">
            <a:extLst>
              <a:ext uri="{FF2B5EF4-FFF2-40B4-BE49-F238E27FC236}">
                <a16:creationId xmlns:a16="http://schemas.microsoft.com/office/drawing/2014/main" id="{D2ED8173-BC22-6642-9AAD-1AA14886E8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283B3C-28C0-8844-86FC-2B251094D2D1}"/>
              </a:ext>
            </a:extLst>
          </p:cNvPr>
          <p:cNvSpPr>
            <a:spLocks noGrp="1"/>
          </p:cNvSpPr>
          <p:nvPr>
            <p:ph type="sldNum" sz="quarter" idx="12"/>
          </p:nvPr>
        </p:nvSpPr>
        <p:spPr/>
        <p:txBody>
          <a:bodyPr/>
          <a:lstStyle/>
          <a:p>
            <a:fld id="{763E206E-C7C4-A948-9E1D-6655D5160CC2}" type="slidenum">
              <a:rPr lang="en-US" smtClean="0"/>
              <a:t>‹#›</a:t>
            </a:fld>
            <a:endParaRPr lang="en-US"/>
          </a:p>
        </p:txBody>
      </p:sp>
    </p:spTree>
    <p:extLst>
      <p:ext uri="{BB962C8B-B14F-4D97-AF65-F5344CB8AC3E}">
        <p14:creationId xmlns:p14="http://schemas.microsoft.com/office/powerpoint/2010/main" val="2520182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BB9CE-00D9-6441-963A-98D930170A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C9C1112-C493-9344-B11D-DF3979FD88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1F0105-83FA-C941-B0FB-0D8EE93D46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1D6169-D4E5-9543-83C3-E86DE0C7A31F}" type="datetimeFigureOut">
              <a:rPr lang="en-US" smtClean="0"/>
              <a:t>10/17/21</a:t>
            </a:fld>
            <a:endParaRPr lang="en-US"/>
          </a:p>
        </p:txBody>
      </p:sp>
      <p:sp>
        <p:nvSpPr>
          <p:cNvPr id="5" name="Footer Placeholder 4">
            <a:extLst>
              <a:ext uri="{FF2B5EF4-FFF2-40B4-BE49-F238E27FC236}">
                <a16:creationId xmlns:a16="http://schemas.microsoft.com/office/drawing/2014/main" id="{92A90AB5-B0D7-E543-9FEA-663BE32AEC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FE8602B-511F-354A-8C04-481973E430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3E206E-C7C4-A948-9E1D-6655D5160CC2}" type="slidenum">
              <a:rPr lang="en-US" smtClean="0"/>
              <a:t>‹#›</a:t>
            </a:fld>
            <a:endParaRPr lang="en-US"/>
          </a:p>
        </p:txBody>
      </p:sp>
    </p:spTree>
    <p:extLst>
      <p:ext uri="{BB962C8B-B14F-4D97-AF65-F5344CB8AC3E}">
        <p14:creationId xmlns:p14="http://schemas.microsoft.com/office/powerpoint/2010/main" val="2992816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F17B1EC8-13A6-F94C-B883-D88A4810FBB3}"/>
              </a:ext>
            </a:extLst>
          </p:cNvPr>
          <p:cNvSpPr/>
          <p:nvPr/>
        </p:nvSpPr>
        <p:spPr>
          <a:xfrm>
            <a:off x="167811" y="143836"/>
            <a:ext cx="11856378" cy="1212351"/>
          </a:xfrm>
          <a:prstGeom prst="roundRect">
            <a:avLst>
              <a:gd name="adj" fmla="val 2514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merican Typewriter Condensed" panose="02090606020004020304" pitchFamily="18" charset="77"/>
              </a:rPr>
              <a:t>Benjamin Bland</a:t>
            </a:r>
          </a:p>
        </p:txBody>
      </p:sp>
      <p:sp>
        <p:nvSpPr>
          <p:cNvPr id="6" name="Round Single Corner Rectangle 5">
            <a:extLst>
              <a:ext uri="{FF2B5EF4-FFF2-40B4-BE49-F238E27FC236}">
                <a16:creationId xmlns:a16="http://schemas.microsoft.com/office/drawing/2014/main" id="{DA69E38D-1E39-1A4D-B387-AAE6B2580308}"/>
              </a:ext>
            </a:extLst>
          </p:cNvPr>
          <p:cNvSpPr/>
          <p:nvPr/>
        </p:nvSpPr>
        <p:spPr>
          <a:xfrm>
            <a:off x="167811" y="2157567"/>
            <a:ext cx="2722652" cy="4551456"/>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 Single Corner Rectangle 6">
            <a:extLst>
              <a:ext uri="{FF2B5EF4-FFF2-40B4-BE49-F238E27FC236}">
                <a16:creationId xmlns:a16="http://schemas.microsoft.com/office/drawing/2014/main" id="{3B15E841-0914-AD49-A2D6-21C086309DC3}"/>
              </a:ext>
            </a:extLst>
          </p:cNvPr>
          <p:cNvSpPr/>
          <p:nvPr/>
        </p:nvSpPr>
        <p:spPr>
          <a:xfrm flipH="1">
            <a:off x="9301537" y="2157565"/>
            <a:ext cx="2722651" cy="4551458"/>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7172F59-CA19-0C4A-A289-DB6BA360AF32}"/>
              </a:ext>
            </a:extLst>
          </p:cNvPr>
          <p:cNvSpPr/>
          <p:nvPr/>
        </p:nvSpPr>
        <p:spPr>
          <a:xfrm>
            <a:off x="3450832" y="2458961"/>
            <a:ext cx="5290336" cy="3986491"/>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Diagonal Corner Rectangle 8">
            <a:extLst>
              <a:ext uri="{FF2B5EF4-FFF2-40B4-BE49-F238E27FC236}">
                <a16:creationId xmlns:a16="http://schemas.microsoft.com/office/drawing/2014/main" id="{7FD41316-6A84-EC48-8C7D-D311709DC6C2}"/>
              </a:ext>
            </a:extLst>
          </p:cNvPr>
          <p:cNvSpPr/>
          <p:nvPr/>
        </p:nvSpPr>
        <p:spPr>
          <a:xfrm>
            <a:off x="1596775" y="1458930"/>
            <a:ext cx="8998450" cy="575353"/>
          </a:xfrm>
          <a:prstGeom prst="snip2DiagRect">
            <a:avLst>
              <a:gd name="adj1" fmla="val 0"/>
              <a:gd name="adj2" fmla="val 50000"/>
            </a:avLst>
          </a:prstGeom>
          <a:solidFill>
            <a:srgbClr val="9E54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Bookman Old Style" panose="02050604050505020204" pitchFamily="18" charset="0"/>
              </a:rPr>
              <a:t>Home | Digital Portfolio | Art Portfolio | About Us | Contact Us</a:t>
            </a:r>
          </a:p>
        </p:txBody>
      </p:sp>
      <p:pic>
        <p:nvPicPr>
          <p:cNvPr id="11" name="Picture 10">
            <a:extLst>
              <a:ext uri="{FF2B5EF4-FFF2-40B4-BE49-F238E27FC236}">
                <a16:creationId xmlns:a16="http://schemas.microsoft.com/office/drawing/2014/main" id="{8764FAC3-67BC-AC4F-AD82-CEDD910D1FBA}"/>
              </a:ext>
            </a:extLst>
          </p:cNvPr>
          <p:cNvPicPr>
            <a:picLocks noChangeAspect="1"/>
          </p:cNvPicPr>
          <p:nvPr/>
        </p:nvPicPr>
        <p:blipFill rotWithShape="1">
          <a:blip r:embed="rId2"/>
          <a:srcRect l="9438" r="28214"/>
          <a:stretch/>
        </p:blipFill>
        <p:spPr>
          <a:xfrm>
            <a:off x="3573694" y="2585567"/>
            <a:ext cx="5044611" cy="3733281"/>
          </a:xfrm>
          <a:prstGeom prst="rect">
            <a:avLst/>
          </a:prstGeom>
          <a:ln>
            <a:solidFill>
              <a:schemeClr val="tx1"/>
            </a:solidFill>
          </a:ln>
        </p:spPr>
      </p:pic>
    </p:spTree>
    <p:extLst>
      <p:ext uri="{BB962C8B-B14F-4D97-AF65-F5344CB8AC3E}">
        <p14:creationId xmlns:p14="http://schemas.microsoft.com/office/powerpoint/2010/main" val="3593846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F17B1EC8-13A6-F94C-B883-D88A4810FBB3}"/>
              </a:ext>
            </a:extLst>
          </p:cNvPr>
          <p:cNvSpPr/>
          <p:nvPr/>
        </p:nvSpPr>
        <p:spPr>
          <a:xfrm>
            <a:off x="167811" y="143836"/>
            <a:ext cx="11856378" cy="1212351"/>
          </a:xfrm>
          <a:prstGeom prst="roundRect">
            <a:avLst>
              <a:gd name="adj" fmla="val 2514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merican Typewriter Condensed" panose="02090606020004020304" pitchFamily="18" charset="77"/>
              </a:rPr>
              <a:t>Graphic Arts</a:t>
            </a:r>
          </a:p>
        </p:txBody>
      </p:sp>
      <p:sp>
        <p:nvSpPr>
          <p:cNvPr id="6" name="Round Single Corner Rectangle 5">
            <a:extLst>
              <a:ext uri="{FF2B5EF4-FFF2-40B4-BE49-F238E27FC236}">
                <a16:creationId xmlns:a16="http://schemas.microsoft.com/office/drawing/2014/main" id="{DA69E38D-1E39-1A4D-B387-AAE6B2580308}"/>
              </a:ext>
            </a:extLst>
          </p:cNvPr>
          <p:cNvSpPr/>
          <p:nvPr/>
        </p:nvSpPr>
        <p:spPr>
          <a:xfrm>
            <a:off x="167810" y="2157567"/>
            <a:ext cx="4474745" cy="4551456"/>
          </a:xfrm>
          <a:prstGeom prst="round1Rect">
            <a:avLst>
              <a:gd name="adj" fmla="val 32119"/>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effectLst/>
                <a:latin typeface="Calibri" panose="020F0502020204030204" pitchFamily="34" charset="0"/>
                <a:ea typeface="Calibri" panose="020F0502020204030204" pitchFamily="34" charset="0"/>
                <a:cs typeface="Times New Roman" panose="020F0502020204030204" pitchFamily="34" charset="0"/>
              </a:rPr>
              <a:t>This image was created by Benjamin Bland for a project about character design. The assignment was to design one or a few different characters and place them in some type of setting. These characters have extensive backstories coalescing into one scenario being captured in this artwork. It was created using the software Procreate.</a:t>
            </a:r>
            <a:r>
              <a:rPr lang="en-US" sz="2200" dirty="0">
                <a:effectLst/>
              </a:rPr>
              <a:t> </a:t>
            </a:r>
            <a:endParaRPr lang="en-US" sz="2200" dirty="0"/>
          </a:p>
        </p:txBody>
      </p:sp>
      <p:sp>
        <p:nvSpPr>
          <p:cNvPr id="8" name="Rectangle 7">
            <a:extLst>
              <a:ext uri="{FF2B5EF4-FFF2-40B4-BE49-F238E27FC236}">
                <a16:creationId xmlns:a16="http://schemas.microsoft.com/office/drawing/2014/main" id="{37172F59-CA19-0C4A-A289-DB6BA360AF32}"/>
              </a:ext>
            </a:extLst>
          </p:cNvPr>
          <p:cNvSpPr/>
          <p:nvPr/>
        </p:nvSpPr>
        <p:spPr>
          <a:xfrm>
            <a:off x="5376333" y="2157565"/>
            <a:ext cx="6533443" cy="455145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Diagonal Corner Rectangle 8">
            <a:extLst>
              <a:ext uri="{FF2B5EF4-FFF2-40B4-BE49-F238E27FC236}">
                <a16:creationId xmlns:a16="http://schemas.microsoft.com/office/drawing/2014/main" id="{7FD41316-6A84-EC48-8C7D-D311709DC6C2}"/>
              </a:ext>
            </a:extLst>
          </p:cNvPr>
          <p:cNvSpPr/>
          <p:nvPr/>
        </p:nvSpPr>
        <p:spPr>
          <a:xfrm>
            <a:off x="1596775" y="1458930"/>
            <a:ext cx="8998450" cy="575353"/>
          </a:xfrm>
          <a:prstGeom prst="snip2DiagRect">
            <a:avLst>
              <a:gd name="adj1" fmla="val 0"/>
              <a:gd name="adj2" fmla="val 50000"/>
            </a:avLst>
          </a:prstGeom>
          <a:solidFill>
            <a:srgbClr val="9E54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Bookman Old Style" panose="02050604050505020204" pitchFamily="18" charset="0"/>
              </a:rPr>
              <a:t>Home | Digital Portfolio | Art Portfolio | About Us | Contact Us</a:t>
            </a:r>
          </a:p>
        </p:txBody>
      </p:sp>
    </p:spTree>
    <p:extLst>
      <p:ext uri="{BB962C8B-B14F-4D97-AF65-F5344CB8AC3E}">
        <p14:creationId xmlns:p14="http://schemas.microsoft.com/office/powerpoint/2010/main" val="767219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F17B1EC8-13A6-F94C-B883-D88A4810FBB3}"/>
              </a:ext>
            </a:extLst>
          </p:cNvPr>
          <p:cNvSpPr/>
          <p:nvPr/>
        </p:nvSpPr>
        <p:spPr>
          <a:xfrm>
            <a:off x="167811" y="143836"/>
            <a:ext cx="11856378" cy="1212351"/>
          </a:xfrm>
          <a:prstGeom prst="roundRect">
            <a:avLst>
              <a:gd name="adj" fmla="val 2514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merican Typewriter Condensed" panose="02090606020004020304" pitchFamily="18" charset="77"/>
              </a:rPr>
              <a:t>Physical Arts</a:t>
            </a:r>
          </a:p>
        </p:txBody>
      </p:sp>
      <p:sp>
        <p:nvSpPr>
          <p:cNvPr id="6" name="Round Single Corner Rectangle 5">
            <a:extLst>
              <a:ext uri="{FF2B5EF4-FFF2-40B4-BE49-F238E27FC236}">
                <a16:creationId xmlns:a16="http://schemas.microsoft.com/office/drawing/2014/main" id="{DA69E38D-1E39-1A4D-B387-AAE6B2580308}"/>
              </a:ext>
            </a:extLst>
          </p:cNvPr>
          <p:cNvSpPr/>
          <p:nvPr/>
        </p:nvSpPr>
        <p:spPr>
          <a:xfrm>
            <a:off x="167811" y="2157567"/>
            <a:ext cx="4291300" cy="4551456"/>
          </a:xfrm>
          <a:prstGeom prst="round1Rect">
            <a:avLst>
              <a:gd name="adj" fmla="val 28834"/>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effectLst/>
                <a:latin typeface="Calibri" panose="020F0502020204030204" pitchFamily="34" charset="0"/>
                <a:ea typeface="Calibri" panose="020F0502020204030204" pitchFamily="34" charset="0"/>
                <a:cs typeface="Times New Roman" panose="02020603050405020304" pitchFamily="18" charset="0"/>
              </a:rPr>
              <a:t>This image was created to convey the same emotion you feel when listening to a specific song. The song choice for this piece was “Forgotten love” by Aurora. The medium was acrylic paint. It is a minimalistic style where the meaning derived from the painting can vary from person to person.</a:t>
            </a:r>
            <a:r>
              <a:rPr lang="en-US" sz="2300" dirty="0">
                <a:effectLst/>
              </a:rPr>
              <a:t> </a:t>
            </a:r>
            <a:endParaRPr lang="en-US" sz="2300" dirty="0"/>
          </a:p>
        </p:txBody>
      </p:sp>
      <p:sp>
        <p:nvSpPr>
          <p:cNvPr id="8" name="Rectangle 7">
            <a:extLst>
              <a:ext uri="{FF2B5EF4-FFF2-40B4-BE49-F238E27FC236}">
                <a16:creationId xmlns:a16="http://schemas.microsoft.com/office/drawing/2014/main" id="{37172F59-CA19-0C4A-A289-DB6BA360AF32}"/>
              </a:ext>
            </a:extLst>
          </p:cNvPr>
          <p:cNvSpPr/>
          <p:nvPr/>
        </p:nvSpPr>
        <p:spPr>
          <a:xfrm>
            <a:off x="5475111" y="2157565"/>
            <a:ext cx="6247637" cy="455145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Diagonal Corner Rectangle 8">
            <a:extLst>
              <a:ext uri="{FF2B5EF4-FFF2-40B4-BE49-F238E27FC236}">
                <a16:creationId xmlns:a16="http://schemas.microsoft.com/office/drawing/2014/main" id="{7FD41316-6A84-EC48-8C7D-D311709DC6C2}"/>
              </a:ext>
            </a:extLst>
          </p:cNvPr>
          <p:cNvSpPr/>
          <p:nvPr/>
        </p:nvSpPr>
        <p:spPr>
          <a:xfrm>
            <a:off x="1596775" y="1458930"/>
            <a:ext cx="8998450" cy="575353"/>
          </a:xfrm>
          <a:prstGeom prst="snip2DiagRect">
            <a:avLst>
              <a:gd name="adj1" fmla="val 0"/>
              <a:gd name="adj2" fmla="val 50000"/>
            </a:avLst>
          </a:prstGeom>
          <a:solidFill>
            <a:srgbClr val="9E54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Bookman Old Style" panose="02050604050505020204" pitchFamily="18" charset="0"/>
              </a:rPr>
              <a:t>Home | Digital Portfolio | Art Portfolio | About Us | Contact Us</a:t>
            </a:r>
          </a:p>
        </p:txBody>
      </p:sp>
    </p:spTree>
    <p:extLst>
      <p:ext uri="{BB962C8B-B14F-4D97-AF65-F5344CB8AC3E}">
        <p14:creationId xmlns:p14="http://schemas.microsoft.com/office/powerpoint/2010/main" val="1433207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F17B1EC8-13A6-F94C-B883-D88A4810FBB3}"/>
              </a:ext>
            </a:extLst>
          </p:cNvPr>
          <p:cNvSpPr/>
          <p:nvPr/>
        </p:nvSpPr>
        <p:spPr>
          <a:xfrm>
            <a:off x="167811" y="143836"/>
            <a:ext cx="11856378" cy="1212351"/>
          </a:xfrm>
          <a:prstGeom prst="roundRect">
            <a:avLst>
              <a:gd name="adj" fmla="val 2514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merican Typewriter Condensed" panose="02090606020004020304" pitchFamily="18" charset="77"/>
              </a:rPr>
              <a:t>About Us</a:t>
            </a:r>
          </a:p>
        </p:txBody>
      </p:sp>
      <p:sp>
        <p:nvSpPr>
          <p:cNvPr id="6" name="Round Single Corner Rectangle 5">
            <a:extLst>
              <a:ext uri="{FF2B5EF4-FFF2-40B4-BE49-F238E27FC236}">
                <a16:creationId xmlns:a16="http://schemas.microsoft.com/office/drawing/2014/main" id="{DA69E38D-1E39-1A4D-B387-AAE6B2580308}"/>
              </a:ext>
            </a:extLst>
          </p:cNvPr>
          <p:cNvSpPr/>
          <p:nvPr/>
        </p:nvSpPr>
        <p:spPr>
          <a:xfrm>
            <a:off x="167811" y="2157567"/>
            <a:ext cx="2722652" cy="4551456"/>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 Single Corner Rectangle 6">
            <a:extLst>
              <a:ext uri="{FF2B5EF4-FFF2-40B4-BE49-F238E27FC236}">
                <a16:creationId xmlns:a16="http://schemas.microsoft.com/office/drawing/2014/main" id="{3B15E841-0914-AD49-A2D6-21C086309DC3}"/>
              </a:ext>
            </a:extLst>
          </p:cNvPr>
          <p:cNvSpPr/>
          <p:nvPr/>
        </p:nvSpPr>
        <p:spPr>
          <a:xfrm flipH="1">
            <a:off x="9301537" y="2157565"/>
            <a:ext cx="2722651" cy="4551458"/>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7172F59-CA19-0C4A-A289-DB6BA360AF32}"/>
              </a:ext>
            </a:extLst>
          </p:cNvPr>
          <p:cNvSpPr/>
          <p:nvPr/>
        </p:nvSpPr>
        <p:spPr>
          <a:xfrm>
            <a:off x="3573695" y="2157565"/>
            <a:ext cx="5044611" cy="455145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Diagonal Corner Rectangle 8">
            <a:extLst>
              <a:ext uri="{FF2B5EF4-FFF2-40B4-BE49-F238E27FC236}">
                <a16:creationId xmlns:a16="http://schemas.microsoft.com/office/drawing/2014/main" id="{7FD41316-6A84-EC48-8C7D-D311709DC6C2}"/>
              </a:ext>
            </a:extLst>
          </p:cNvPr>
          <p:cNvSpPr/>
          <p:nvPr/>
        </p:nvSpPr>
        <p:spPr>
          <a:xfrm>
            <a:off x="1596775" y="1458930"/>
            <a:ext cx="8998450" cy="575353"/>
          </a:xfrm>
          <a:prstGeom prst="snip2DiagRect">
            <a:avLst>
              <a:gd name="adj1" fmla="val 0"/>
              <a:gd name="adj2" fmla="val 50000"/>
            </a:avLst>
          </a:prstGeom>
          <a:solidFill>
            <a:srgbClr val="9E54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Bookman Old Style" panose="02050604050505020204" pitchFamily="18" charset="0"/>
              </a:rPr>
              <a:t>Home | Digital Portfolio | Art Portfolio | About Us | Contact Us</a:t>
            </a:r>
          </a:p>
        </p:txBody>
      </p:sp>
    </p:spTree>
    <p:extLst>
      <p:ext uri="{BB962C8B-B14F-4D97-AF65-F5344CB8AC3E}">
        <p14:creationId xmlns:p14="http://schemas.microsoft.com/office/powerpoint/2010/main" val="4248977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F17B1EC8-13A6-F94C-B883-D88A4810FBB3}"/>
              </a:ext>
            </a:extLst>
          </p:cNvPr>
          <p:cNvSpPr/>
          <p:nvPr/>
        </p:nvSpPr>
        <p:spPr>
          <a:xfrm>
            <a:off x="167811" y="143836"/>
            <a:ext cx="11856378" cy="1212351"/>
          </a:xfrm>
          <a:prstGeom prst="roundRect">
            <a:avLst>
              <a:gd name="adj" fmla="val 25142"/>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American Typewriter Condensed" panose="02090606020004020304" pitchFamily="18" charset="77"/>
              </a:rPr>
              <a:t>Contact Us</a:t>
            </a:r>
          </a:p>
        </p:txBody>
      </p:sp>
      <p:sp>
        <p:nvSpPr>
          <p:cNvPr id="6" name="Round Single Corner Rectangle 5">
            <a:extLst>
              <a:ext uri="{FF2B5EF4-FFF2-40B4-BE49-F238E27FC236}">
                <a16:creationId xmlns:a16="http://schemas.microsoft.com/office/drawing/2014/main" id="{DA69E38D-1E39-1A4D-B387-AAE6B2580308}"/>
              </a:ext>
            </a:extLst>
          </p:cNvPr>
          <p:cNvSpPr/>
          <p:nvPr/>
        </p:nvSpPr>
        <p:spPr>
          <a:xfrm>
            <a:off x="167811" y="2157567"/>
            <a:ext cx="2722652" cy="4551456"/>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 Single Corner Rectangle 6">
            <a:extLst>
              <a:ext uri="{FF2B5EF4-FFF2-40B4-BE49-F238E27FC236}">
                <a16:creationId xmlns:a16="http://schemas.microsoft.com/office/drawing/2014/main" id="{3B15E841-0914-AD49-A2D6-21C086309DC3}"/>
              </a:ext>
            </a:extLst>
          </p:cNvPr>
          <p:cNvSpPr/>
          <p:nvPr/>
        </p:nvSpPr>
        <p:spPr>
          <a:xfrm flipH="1">
            <a:off x="9301537" y="2157565"/>
            <a:ext cx="2722651" cy="4551458"/>
          </a:xfrm>
          <a:prstGeom prst="round1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7172F59-CA19-0C4A-A289-DB6BA360AF32}"/>
              </a:ext>
            </a:extLst>
          </p:cNvPr>
          <p:cNvSpPr/>
          <p:nvPr/>
        </p:nvSpPr>
        <p:spPr>
          <a:xfrm>
            <a:off x="3573695" y="2157565"/>
            <a:ext cx="5044611" cy="455145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Diagonal Corner Rectangle 8">
            <a:extLst>
              <a:ext uri="{FF2B5EF4-FFF2-40B4-BE49-F238E27FC236}">
                <a16:creationId xmlns:a16="http://schemas.microsoft.com/office/drawing/2014/main" id="{7FD41316-6A84-EC48-8C7D-D311709DC6C2}"/>
              </a:ext>
            </a:extLst>
          </p:cNvPr>
          <p:cNvSpPr/>
          <p:nvPr/>
        </p:nvSpPr>
        <p:spPr>
          <a:xfrm>
            <a:off x="1596775" y="1458930"/>
            <a:ext cx="8998450" cy="575353"/>
          </a:xfrm>
          <a:prstGeom prst="snip2DiagRect">
            <a:avLst>
              <a:gd name="adj1" fmla="val 0"/>
              <a:gd name="adj2" fmla="val 50000"/>
            </a:avLst>
          </a:prstGeom>
          <a:solidFill>
            <a:srgbClr val="9E54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Bookman Old Style" panose="02050604050505020204" pitchFamily="18" charset="0"/>
              </a:rPr>
              <a:t>Home | Digital Portfolio | Art Portfolio | About Us | Contact Us</a:t>
            </a:r>
          </a:p>
        </p:txBody>
      </p:sp>
    </p:spTree>
    <p:extLst>
      <p:ext uri="{BB962C8B-B14F-4D97-AF65-F5344CB8AC3E}">
        <p14:creationId xmlns:p14="http://schemas.microsoft.com/office/powerpoint/2010/main" val="2609948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45</Words>
  <Application>Microsoft Office PowerPoint</Application>
  <PresentationFormat>Widescreen</PresentationFormat>
  <Paragraphs>6</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Benjamin Bland</cp:lastModifiedBy>
  <cp:revision>3</cp:revision>
  <dcterms:created xsi:type="dcterms:W3CDTF">2021-10-12T13:38:45Z</dcterms:created>
  <dcterms:modified xsi:type="dcterms:W3CDTF">2021-10-18T00:46:49Z</dcterms:modified>
</cp:coreProperties>
</file>

<file path=docProps/thumbnail.jpeg>
</file>